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3" autoAdjust="0"/>
    <p:restoredTop sz="94660"/>
  </p:normalViewPr>
  <p:slideViewPr>
    <p:cSldViewPr snapToGrid="0">
      <p:cViewPr varScale="1">
        <p:scale>
          <a:sx n="64" d="100"/>
          <a:sy n="64" d="100"/>
        </p:scale>
        <p:origin x="8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76C42B-7BD7-5075-D79D-6DBBAC8182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DB9016-33B5-A1E5-3586-F67879935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73592D-D7D0-AF62-D498-31EABD2EA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35D1FC-927C-A1D3-522E-BE7F43753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3B49F5-F58D-F1AB-156A-28A050639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849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58088-5B18-D786-5B80-0021B3DA2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6E2C0A-B654-D5E0-2CE0-529F20EA31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0C1910-F886-85DB-98FC-06E12499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D64E1C-F280-BD8D-F76F-2098606DB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79EE21-BB25-B908-E0F8-407FCB90D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25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B32456-1993-4E6E-0D5E-0EF236F99B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0CA293-491C-5705-D076-5967CA5B10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A1695A-5207-FEF3-4728-04243EB5D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A6C5F9-D184-F7A9-8EFF-D723D2E71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3B9D76-A3A3-250F-BA8D-9538FCE5A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992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39142A-DA3B-9230-4373-B50D7C99D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F0CCDB-1702-8B34-29D4-E1D3326B9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0685DC-328F-051A-5810-62A4B00F7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63D4EF-3FD5-B917-FB8A-5D7C1C4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C45567-9791-1F44-AF8F-4A7FBB5CE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300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13671-6DA7-1432-FA64-5CAA3BD54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A9E2A5-8626-877C-DD0F-8FDE45D15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5CD220-CB8C-B7E9-2F05-6B9B40DF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B32334-F118-7DB5-0C02-C0B662D60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E2A1A9-B685-5899-34FD-14A04E878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344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D081F-9317-4D4A-085D-68BCE02CA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9CAAAE-256F-2741-F125-80379AD7DC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24E0186-7CF5-BC9C-3B51-7B7452860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844E04-0B9C-D516-7E51-B1A7C2784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1D4C16-6B31-986C-2A57-5FB724260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23ED38-DB0D-EAA7-0738-E9F48736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940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38B3E-88E0-B44B-6F5D-6EBE9B9AA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12F691-3CDA-99E4-C971-5E79F3DAD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7D8650-20A1-0F11-8E08-90370B5ED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F17F3D9-00EE-4CDC-E395-57AF4F5EB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1DD3D3A-5D53-9586-96CC-85953591BB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01D6D7-26AE-9057-FBD5-0581DA900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EA094B-21EA-F423-A93F-A2CC0EF72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A484210-462D-A29B-872C-0E159A081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571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A6EA4F-F504-209F-3E29-877EE31EF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613A6C-CB0F-E54F-C3DE-30CBC238C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2600FF-4850-5624-4D6F-64BB8C551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F8D2B1-E10B-16A4-D8A6-7E82F9802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342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1626E16-13A8-3FEE-B5CB-9C6093925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370F88F-ADC4-CEE9-70F6-3BCC9328C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87BB81-C9C8-2B03-B343-D9D2A8FE9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786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883AF9-42B1-3F5F-C9CC-84E014DBC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6C5631-6EC1-8F97-2D09-EA1FCF6236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72DA0F-1515-5B67-81B7-68889E80F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D09D8A-4BF2-DD94-3823-9B71DFBE7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5A248E-D4F4-A16F-218D-C2C1F6812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DAE1BD-0DAC-37F2-25C4-E8E72225D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867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7631F-E255-96F9-E10C-6A089A487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2D3FD6-1059-4FEC-7061-A8CE96620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87118C-D97D-FC84-D3E2-1F0EF7038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70E7A9-4E67-DFDB-9B95-ADC3D24DE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16B127-B106-EDF4-CC84-F0EDA0ED3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35BAAE-6430-53BD-D70A-124E84C5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34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48F26F-2241-3FD8-1E63-D9CCA690B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55644-D214-BFD8-C1DD-55335EA5F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6A7CE8-5B13-C949-B513-9204876111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62DC60-395E-4610-9640-AA166565A0B6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C7D050-ACE4-AD2F-FBA1-AF63B515D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A97369-18A5-862C-BF5E-9D8F1167AB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2DAAAF-C15D-40D7-92AF-1120E81611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594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57EBF-7709-4D4C-7C44-BE896B74E5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구해줘</a:t>
            </a:r>
            <a:r>
              <a:rPr lang="en-US" altLang="ko-KR" dirty="0"/>
              <a:t>! </a:t>
            </a:r>
            <a:r>
              <a:rPr lang="ko-KR" altLang="en-US" dirty="0"/>
              <a:t>마녀의 숲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73823F-4FEB-75DD-0EE7-B9D388A7F1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3779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75B2F3-AFEE-4056-FF34-A7472888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265"/>
            <a:ext cx="5791199" cy="1401183"/>
          </a:xfrm>
        </p:spPr>
        <p:txBody>
          <a:bodyPr anchor="t">
            <a:normAutofit/>
          </a:bodyPr>
          <a:lstStyle/>
          <a:p>
            <a:r>
              <a:rPr lang="ko-KR" altLang="en-US" sz="3200" dirty="0"/>
              <a:t>로비 화면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759DAE-A238-1574-9308-43058ADFB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5791199" cy="36029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필요한 </a:t>
            </a:r>
            <a:r>
              <a:rPr lang="en-US" altLang="ko-KR" sz="2000" dirty="0"/>
              <a:t>UI</a:t>
            </a:r>
          </a:p>
          <a:p>
            <a:r>
              <a:rPr lang="ko-KR" altLang="en-US" sz="2000" dirty="0"/>
              <a:t>돈</a:t>
            </a:r>
            <a:r>
              <a:rPr lang="en-US" altLang="ko-KR" sz="2000" dirty="0"/>
              <a:t>, </a:t>
            </a:r>
            <a:r>
              <a:rPr lang="ko-KR" altLang="en-US" sz="2000" dirty="0"/>
              <a:t>캔디</a:t>
            </a:r>
            <a:endParaRPr lang="en-US" altLang="ko-KR" sz="2000" dirty="0"/>
          </a:p>
          <a:p>
            <a:r>
              <a:rPr lang="ko-KR" altLang="en-US" sz="2000" dirty="0"/>
              <a:t>캐릭터 선택</a:t>
            </a:r>
            <a:endParaRPr lang="en-US" altLang="ko-KR" sz="2000" dirty="0"/>
          </a:p>
          <a:p>
            <a:r>
              <a:rPr lang="ko-KR" altLang="en-US" sz="2000" dirty="0"/>
              <a:t>게임 시작 버튼</a:t>
            </a:r>
            <a:endParaRPr lang="en-US" altLang="ko-KR" sz="2000" dirty="0"/>
          </a:p>
          <a:p>
            <a:r>
              <a:rPr lang="ko-KR" altLang="en-US" sz="2000" dirty="0"/>
              <a:t>환경 설정 </a:t>
            </a:r>
            <a:r>
              <a:rPr lang="en-US" altLang="ko-KR" sz="2000" dirty="0"/>
              <a:t>(</a:t>
            </a:r>
            <a:r>
              <a:rPr lang="ko-KR" altLang="en-US" sz="2000" dirty="0" err="1"/>
              <a:t>배경음</a:t>
            </a:r>
            <a:r>
              <a:rPr lang="en-US" altLang="ko-KR" sz="2000" dirty="0"/>
              <a:t>, </a:t>
            </a:r>
            <a:r>
              <a:rPr lang="ko-KR" altLang="en-US" sz="2000" dirty="0"/>
              <a:t>효과음 조절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8BC164-E230-753F-2C7E-B4EE7BA7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8086" y="0"/>
            <a:ext cx="4803913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5321B5-DFCD-F0CC-0705-3D8BCC234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341" y="842824"/>
            <a:ext cx="3151891" cy="516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760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76D570-A556-D10C-570D-F9D3E77A3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3BC01A-93A0-7483-12E6-904B11FCB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265"/>
            <a:ext cx="5791199" cy="1401183"/>
          </a:xfrm>
        </p:spPr>
        <p:txBody>
          <a:bodyPr anchor="t">
            <a:normAutofit/>
          </a:bodyPr>
          <a:lstStyle/>
          <a:p>
            <a:r>
              <a:rPr lang="ko-KR" altLang="en-US" sz="3200"/>
              <a:t>로비 화면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E329D9-A9EF-3584-CF89-539F8C64F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5791199" cy="3602935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캐릭터마다 부가 기능</a:t>
            </a:r>
            <a:endParaRPr lang="en-US" altLang="ko-KR" sz="2000" dirty="0"/>
          </a:p>
          <a:p>
            <a:r>
              <a:rPr lang="ko-KR" altLang="en-US" sz="2000" dirty="0"/>
              <a:t>캐릭터는 세 가지 정도로 구성</a:t>
            </a:r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8BC164-E230-753F-2C7E-B4EE7BA7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8086" y="0"/>
            <a:ext cx="4803913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E92BA1D-D3C8-63DA-174F-C7F792020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918" y="842824"/>
            <a:ext cx="3332738" cy="516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609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25F3FC-11D0-EFCD-B786-3BBE0524C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4FBC8B-7800-3293-8C9C-08326FC13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265"/>
            <a:ext cx="5791199" cy="1401183"/>
          </a:xfrm>
        </p:spPr>
        <p:txBody>
          <a:bodyPr anchor="t">
            <a:normAutofit/>
          </a:bodyPr>
          <a:lstStyle/>
          <a:p>
            <a:r>
              <a:rPr lang="ko-KR" altLang="en-US" sz="3200"/>
              <a:t>게임 플레이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601146-EA48-B48B-493A-403D67A8F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5791199" cy="3602935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기본적인 건 벽돌 깨기 게임과 같음</a:t>
            </a:r>
            <a:endParaRPr lang="en-US" altLang="ko-KR" sz="2000" dirty="0"/>
          </a:p>
          <a:p>
            <a:r>
              <a:rPr lang="ko-KR" altLang="en-US" sz="2000" dirty="0"/>
              <a:t>대신 공으로 보스 공격 가능</a:t>
            </a:r>
            <a:endParaRPr lang="en-US" altLang="ko-KR" sz="2000" dirty="0"/>
          </a:p>
          <a:p>
            <a:r>
              <a:rPr lang="ko-KR" altLang="en-US" sz="2000" dirty="0"/>
              <a:t>벽돌은 보스를 가로 막는 장애물</a:t>
            </a:r>
            <a:endParaRPr lang="en-US" altLang="ko-KR" sz="2000" dirty="0"/>
          </a:p>
          <a:p>
            <a:r>
              <a:rPr lang="ko-KR" altLang="en-US" sz="2000" dirty="0"/>
              <a:t>그러나 벽돌을 깨면 아이템도 줘서 부수는 재미도 있게 함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8BC164-E230-753F-2C7E-B4EE7BA7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8086" y="0"/>
            <a:ext cx="4803913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그림 7" descr="텍스트, 슬롯 머신, 만화 영화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D23AE8C-2C8B-FD8A-B2B6-3901995283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65" y="842824"/>
            <a:ext cx="3410244" cy="516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24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93A113-96F7-7A06-B8AD-ED4F4C204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7C70F2-2A3F-50C7-2BA0-E2D47D404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265"/>
            <a:ext cx="5791199" cy="1401183"/>
          </a:xfrm>
        </p:spPr>
        <p:txBody>
          <a:bodyPr anchor="t">
            <a:normAutofit/>
          </a:bodyPr>
          <a:lstStyle/>
          <a:p>
            <a:r>
              <a:rPr lang="ko-KR" altLang="en-US" sz="3200"/>
              <a:t>게임 플레이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B4CD48-3A71-753F-4204-41EF5358B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5791199" cy="3602935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캐릭터 위에 있는 마법진이 벽돌 깨기 게임의 패딩 역할을 함</a:t>
            </a:r>
            <a:endParaRPr lang="en-US" altLang="ko-KR" sz="2000" dirty="0"/>
          </a:p>
          <a:p>
            <a:r>
              <a:rPr lang="ko-KR" altLang="en-US" sz="2000" dirty="0"/>
              <a:t>벽돌을 터뜨리다가 아이템을 먹으면 구슬이 변함</a:t>
            </a:r>
            <a:endParaRPr lang="en-US" altLang="ko-KR" sz="2000" dirty="0"/>
          </a:p>
          <a:p>
            <a:r>
              <a:rPr lang="ko-KR" altLang="en-US" sz="2000" dirty="0"/>
              <a:t>구슬 속도 증가</a:t>
            </a:r>
            <a:r>
              <a:rPr lang="en-US" altLang="ko-KR" sz="2000" dirty="0"/>
              <a:t>, </a:t>
            </a:r>
            <a:r>
              <a:rPr lang="ko-KR" altLang="en-US" sz="2000" dirty="0"/>
              <a:t>파워 증가 등</a:t>
            </a:r>
            <a:endParaRPr lang="en-US" altLang="ko-KR" sz="2000" dirty="0"/>
          </a:p>
          <a:p>
            <a:r>
              <a:rPr lang="ko-KR" altLang="en-US" sz="2000" dirty="0"/>
              <a:t>벽돌을 깨면 기본적으로 돈이 나옴</a:t>
            </a:r>
            <a:endParaRPr lang="en-US" altLang="ko-KR" sz="2000" dirty="0"/>
          </a:p>
          <a:p>
            <a:r>
              <a:rPr lang="ko-KR" altLang="en-US" sz="2000" dirty="0"/>
              <a:t>캐릭터는 돈에 다가가서 먹어야 됨</a:t>
            </a:r>
            <a:endParaRPr lang="en-US" altLang="ko-KR" sz="2000" dirty="0"/>
          </a:p>
          <a:p>
            <a:r>
              <a:rPr lang="ko-KR" altLang="en-US" sz="2000" dirty="0"/>
              <a:t>그러나 게임 진행 중 간간히 자석 아이템도 나오고 그걸 먹으면 한번에 다 먹음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8BC164-E230-753F-2C7E-B4EE7BA7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8086" y="0"/>
            <a:ext cx="4803913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80B847B-A472-0D37-7E40-63FEDBC5F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918" y="842824"/>
            <a:ext cx="3332738" cy="516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372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383B77-8B36-23FC-BB2C-6888B19EB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0037E-2005-B85D-6747-6D8E739C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265"/>
            <a:ext cx="5791199" cy="1401183"/>
          </a:xfrm>
        </p:spPr>
        <p:txBody>
          <a:bodyPr anchor="t">
            <a:normAutofit/>
          </a:bodyPr>
          <a:lstStyle/>
          <a:p>
            <a:r>
              <a:rPr lang="ko-KR" altLang="en-US" sz="3200"/>
              <a:t>게임 플레이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47A5BC-516F-5EDA-0EA0-0121148C9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5791199" cy="3602935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보너스 타임</a:t>
            </a:r>
            <a:endParaRPr lang="en-US" altLang="ko-KR" sz="2000" dirty="0"/>
          </a:p>
          <a:p>
            <a:r>
              <a:rPr lang="en-US" altLang="ko-KR" sz="2000" dirty="0"/>
              <a:t>3</a:t>
            </a:r>
            <a:r>
              <a:rPr lang="ko-KR" altLang="en-US" sz="2000" dirty="0"/>
              <a:t>스테이지 깰 때마다 </a:t>
            </a:r>
            <a:r>
              <a:rPr lang="en-US" altLang="ko-KR" sz="2000" dirty="0"/>
              <a:t>1</a:t>
            </a:r>
            <a:r>
              <a:rPr lang="ko-KR" altLang="en-US" sz="2000" dirty="0"/>
              <a:t>번씩</a:t>
            </a:r>
            <a:endParaRPr lang="en-US" altLang="ko-KR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8BC164-E230-753F-2C7E-B4EE7BA7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8086" y="0"/>
            <a:ext cx="4803913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A7F9E3-652E-C86E-3ACE-0A6A4C552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6212" y="842824"/>
            <a:ext cx="3268150" cy="516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830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C374B7-45B9-348B-AF29-31D2974AA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F3E83-08A3-B461-C3D0-E6C55A24C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265"/>
            <a:ext cx="5791199" cy="1401183"/>
          </a:xfrm>
        </p:spPr>
        <p:txBody>
          <a:bodyPr anchor="t">
            <a:normAutofit/>
          </a:bodyPr>
          <a:lstStyle/>
          <a:p>
            <a:r>
              <a:rPr lang="ko-KR" altLang="en-US" sz="3200"/>
              <a:t>게임 플레이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27FCC8-1336-186D-5AAC-096E66AB46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5791199" cy="3602935"/>
          </a:xfrm>
        </p:spPr>
        <p:txBody>
          <a:bodyPr>
            <a:normAutofit/>
          </a:bodyPr>
          <a:lstStyle/>
          <a:p>
            <a:r>
              <a:rPr lang="ko-KR" altLang="en-US" sz="2000"/>
              <a:t>피버 타임 지나면 지역 이동</a:t>
            </a:r>
            <a:endParaRPr lang="en-US" altLang="ko-KR" sz="2000"/>
          </a:p>
          <a:p>
            <a:r>
              <a:rPr lang="ko-KR" altLang="en-US" sz="2000"/>
              <a:t>보스 공격 다양화</a:t>
            </a:r>
            <a:endParaRPr lang="en-US" altLang="ko-KR" sz="2000"/>
          </a:p>
          <a:p>
            <a:r>
              <a:rPr lang="ko-KR" altLang="en-US" sz="2000"/>
              <a:t>장미 같은 방해물도 생김</a:t>
            </a:r>
            <a:endParaRPr lang="en-US" altLang="ko-KR" sz="2000"/>
          </a:p>
          <a:p>
            <a:endParaRPr lang="ko-KR" alt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8BC164-E230-753F-2C7E-B4EE7BA7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8086" y="0"/>
            <a:ext cx="4803913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5389F01-4A31-9FE0-0E72-040E70DC7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0376" y="842824"/>
            <a:ext cx="3319821" cy="516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96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37908D-322C-D938-D8CB-C3690A867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439BCA50-5C8B-4034-853C-B29176644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16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E396BADB-58A0-FCE3-B72F-5C18860DE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58033"/>
            <a:ext cx="5257798" cy="726224"/>
          </a:xfrm>
        </p:spPr>
        <p:txBody>
          <a:bodyPr vert="horz" wrap="square" lIns="91440" tIns="45720" rIns="91440" bIns="45720" rtlCol="0" anchor="ctr">
            <a:normAutofit fontScale="90000"/>
          </a:bodyPr>
          <a:lstStyle/>
          <a:p>
            <a:pPr latinLnBrk="0"/>
            <a:r>
              <a:rPr lang="ko-KR" altLang="en-US" sz="2200" dirty="0"/>
              <a:t>스킬 </a:t>
            </a:r>
            <a:r>
              <a:rPr lang="en-US" altLang="ko-KR" sz="2200" dirty="0"/>
              <a:t>(HP</a:t>
            </a:r>
            <a:r>
              <a:rPr lang="ko-KR" altLang="en-US" sz="2200" dirty="0"/>
              <a:t>가 다 닳으면 불사조 발동</a:t>
            </a:r>
            <a:r>
              <a:rPr lang="en-US" altLang="ko-KR" sz="2200" dirty="0"/>
              <a:t>, </a:t>
            </a:r>
            <a:r>
              <a:rPr lang="ko-KR" altLang="en-US" sz="2200" dirty="0"/>
              <a:t>이후에 한번이라도 공이 땅에 떨어지면 게임 오버</a:t>
            </a:r>
            <a:r>
              <a:rPr lang="en-US" altLang="ko-KR" sz="2200" dirty="0"/>
              <a:t>)</a:t>
            </a:r>
            <a:endParaRPr lang="ko-KR" altLang="en-US" sz="2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FC18028-321E-65A5-8149-1D8E21654E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595" r="2" b="2"/>
          <a:stretch/>
        </p:blipFill>
        <p:spPr>
          <a:xfrm>
            <a:off x="8120313" y="1557339"/>
            <a:ext cx="3589750" cy="47520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E19FB2F-AF62-6D3C-8D4D-19B1F26FDC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422" r="1" b="1"/>
          <a:stretch/>
        </p:blipFill>
        <p:spPr>
          <a:xfrm>
            <a:off x="4322198" y="1557339"/>
            <a:ext cx="3567884" cy="47520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0D4F986B-0819-53EE-E323-4E1CA1D7DF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l="8797" r="33583" b="1"/>
          <a:stretch/>
        </p:blipFill>
        <p:spPr>
          <a:xfrm>
            <a:off x="481937" y="1642290"/>
            <a:ext cx="3567600" cy="47520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8712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150</Words>
  <Application>Microsoft Office PowerPoint</Application>
  <PresentationFormat>와이드스크린</PresentationFormat>
  <Paragraphs>31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구해줘! 마녀의 숲</vt:lpstr>
      <vt:lpstr>로비 화면</vt:lpstr>
      <vt:lpstr>로비 화면</vt:lpstr>
      <vt:lpstr>게임 플레이</vt:lpstr>
      <vt:lpstr>게임 플레이</vt:lpstr>
      <vt:lpstr>게임 플레이</vt:lpstr>
      <vt:lpstr>게임 플레이</vt:lpstr>
      <vt:lpstr>스킬 (HP가 다 닳으면 불사조 발동, 이후에 한번이라도 공이 땅에 떨어지면 게임 오버)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이종원</dc:creator>
  <cp:lastModifiedBy>이종원</cp:lastModifiedBy>
  <cp:revision>3</cp:revision>
  <dcterms:created xsi:type="dcterms:W3CDTF">2025-05-11T12:05:47Z</dcterms:created>
  <dcterms:modified xsi:type="dcterms:W3CDTF">2025-05-16T10:55:51Z</dcterms:modified>
</cp:coreProperties>
</file>

<file path=docProps/thumbnail.jpeg>
</file>